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09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12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190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6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577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635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01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640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30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08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37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195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017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50781-D023-7545-AF00-55BB7E364E3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1C09C-BC9A-5D44-881F-936E04F91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6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964" y="0"/>
            <a:ext cx="6858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15617" y="1113183"/>
            <a:ext cx="2557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Total Misdemeanors </a:t>
            </a:r>
            <a:r>
              <a:rPr lang="en-US" smtClean="0"/>
              <a:t>by precinct </a:t>
            </a:r>
            <a:r>
              <a:rPr lang="en-US" dirty="0" smtClean="0"/>
              <a:t>from 2000 to 2015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566452" y="1239077"/>
            <a:ext cx="2557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Same, but normalized by precinct area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1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Aggravated Harassment 2013</a:t>
            </a:r>
            <a:br>
              <a:rPr lang="en-US" dirty="0" smtClean="0"/>
            </a:br>
            <a:r>
              <a:rPr lang="en-US" sz="1300" b="1" dirty="0"/>
              <a:t>Aggravated harassment</a:t>
            </a:r>
            <a:r>
              <a:rPr lang="en-US" sz="1300" dirty="0"/>
              <a:t> in the </a:t>
            </a:r>
            <a:r>
              <a:rPr lang="en-US" sz="1300"/>
              <a:t>second </a:t>
            </a:r>
            <a:r>
              <a:rPr lang="en-US" sz="1300" smtClean="0"/>
              <a:t>degree, occurs </a:t>
            </a:r>
            <a:r>
              <a:rPr lang="en-US" sz="1300" dirty="0"/>
              <a:t>when a person intentionally acts to </a:t>
            </a:r>
            <a:r>
              <a:rPr lang="en-US" sz="1300" b="1" dirty="0"/>
              <a:t>harass</a:t>
            </a:r>
            <a:r>
              <a:rPr lang="en-US" sz="1300" dirty="0"/>
              <a:t>, threaten, annoy or alarm another person, using a telephone, telegraph, the mail or any form of written communication, including electronic means.</a:t>
            </a:r>
            <a:endParaRPr lang="en-US" sz="13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243" y="2146417"/>
            <a:ext cx="5246317" cy="403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3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18</Words>
  <Application>Microsoft Macintosh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Aggravated Harassment 2013 Aggravated harassment in the second degree, occurs when a person intentionally acts to harass, threaten, annoy or alarm another person, using a telephone, telegraph, the mail or any form of written communication, including electronic means.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Bailey Griswold</dc:creator>
  <cp:lastModifiedBy>bear face</cp:lastModifiedBy>
  <cp:revision>3</cp:revision>
  <dcterms:created xsi:type="dcterms:W3CDTF">2017-03-25T21:07:37Z</dcterms:created>
  <dcterms:modified xsi:type="dcterms:W3CDTF">2017-03-25T21:41:32Z</dcterms:modified>
</cp:coreProperties>
</file>

<file path=docProps/thumbnail.jpeg>
</file>